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customXml/itemProps11.xml" ContentType="application/vnd.openxmlformats-officedocument.customXmlProperties+xml"/>
  <Override PartName="/customXml/itemProps23.xml" ContentType="application/vnd.openxmlformats-officedocument.customXmlProperties+xml"/>
  <Override PartName="/customXml/itemProps32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1.xml" ContentType="application/vnd.openxmlformats-officedocument.presentationml.handoutMaster+xml"/>
  <Override PartName="/ppt/media/image4.svg" ContentType="image/svg+xml"/>
  <Override PartName="/ppt/notesMasters/notesMaster1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011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4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slideMasters/slideMaster11.xml" ContentType="application/vnd.openxmlformats-officedocument.presentationml.slideMaster+xml"/>
  <Override PartName="/ppt/tableStyles.xml" ContentType="application/vnd.openxmlformats-officedocument.presentationml.tableStyles+xml"/>
  <Override PartName="/ppt/theme/theme12.xml" ContentType="application/vnd.openxmlformats-officedocument.theme+xml"/>
  <Override PartName="/ppt/theme/theme21.xml" ContentType="application/vnd.openxmlformats-officedocument.theme+xml"/>
  <Override PartName="/ppt/theme/theme3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microsoft.com/office/2020/02/relationships/classificationlabels" Target="docMetadata/LabelInfo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/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48" autoAdjust="0"/>
  </p:normalViewPr>
  <p:slideViewPr>
    <p:cSldViewPr snapToGrid="0">
      <p:cViewPr>
        <p:scale>
          <a:sx n="100" d="100"/>
          <a:sy n="100" d="100"/>
        </p:scale>
        <p:origin x="-106" y="-538"/>
      </p:cViewPr>
      <p:guideLst/>
    </p:cSldViewPr>
  </p:slideViewPr>
  <p:outlineViewPr>
    <p:cViewPr>
      <p:scale>
        <a:sx n="33" d="100"/>
        <a:sy n="33" d="100"/>
      </p:scale>
      <p:origin x="0" y="-70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1.xml"/><Relationship Id="rId15" Type="http://schemas.openxmlformats.org/officeDocument/2006/relationships/notesMaster" Target="notesMasters/notesMaster11.xml"/><Relationship Id="rId16" Type="http://schemas.openxmlformats.org/officeDocument/2006/relationships/handoutMaster" Target="handoutMasters/handoutMaster1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2.xml"/><Relationship Id="rId20" Type="http://schemas.openxmlformats.org/officeDocument/2006/relationships/tableStyles" Target="tableStyles.xml"/><Relationship Id="rId21" Type="http://schemas.openxmlformats.org/officeDocument/2006/relationships/customXml" Target="../customXml/item1.xml"/><Relationship Id="rId22" Type="http://schemas.openxmlformats.org/officeDocument/2006/relationships/customXml" Target="../customXml/item23.xml"/><Relationship Id="rId23" Type="http://schemas.openxmlformats.org/officeDocument/2006/relationships/customXml" Target="../customXml/item32.xml"/></Relationships>
</file>

<file path=ppt/handoutMasters/_rels/handoutMaster11.xml.rels><?xml version='1.0' encoding='UTF-8' standalone='yes'?>
<Relationships xmlns="http://schemas.openxmlformats.org/package/2006/relationships"><Relationship Id="rId1" Type="http://schemas.openxmlformats.org/officeDocument/2006/relationships/theme" Target="../theme/theme33.xml"/></Relationships>
</file>

<file path=ppt/handoutMasters/handoutMaster1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802E2C-B7D8-04C8-C240-1A3E4E91E1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171AFC-D318-FD5E-08E7-6BAF47EACD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CA9B3-7F4F-4A4D-9632-82479A1CD351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1FBEE-E86F-B722-5F1D-3ACBA8E486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672E68-1D54-CEDB-2E8C-3CA510A90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5CF68-C9C2-4072-AAE6-9B71EFC0ED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842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3.wdp>
</file>

<file path=ppt/media/hdphoto26.wdp>
</file>

<file path=ppt/media/hdphoto37.wdp>
</file>

<file path=ppt/media/hdphoto44.wdp>
</file>

<file path=ppt/media/hdphoto55.wdp>
</file>

<file path=ppt/media/hdphoto6.wdp>
</file>

<file path=ppt/media/hdphoto72.wdp>
</file>

<file path=ppt/media/image106.png>
</file>

<file path=ppt/media/image117.png>
</file>

<file path=ppt/media/image12.jpeg>
</file>

<file path=ppt/media/image12.png>
</file>

<file path=ppt/media/image132.png>
</file>

<file path=ppt/media/image24.png>
</file>

<file path=ppt/media/image35.png>
</file>

<file path=ppt/media/image4.svg>
</file>

<file path=ppt/media/image53.png>
</file>

<file path=ppt/media/image611.png>
</file>

<file path=ppt/media/image78.png>
</file>

<file path=ppt/media/image810.png>
</file>

<file path=ppt/media/image99.png>
</file>

<file path=ppt/notesMasters/_rels/notesMaster1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0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Relationship Id="rId2" Type="http://schemas.openxmlformats.org/officeDocument/2006/relationships/image" Target="../media/image106.png"/><Relationship Id="rId3" Type="http://schemas.microsoft.com/office/2007/relationships/hdphoto" Target="../media/hdphoto44.wdp"/><Relationship Id="rId4" Type="http://schemas.openxmlformats.org/officeDocument/2006/relationships/image" Target="../media/image117.png"/><Relationship Id="rId5" Type="http://schemas.microsoft.com/office/2007/relationships/hdphoto" Target="../media/hdphoto55.wdp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Relationship Id="rId2" Type="http://schemas.openxmlformats.org/officeDocument/2006/relationships/image" Target="../media/image12.png"/><Relationship Id="rId3" Type="http://schemas.microsoft.com/office/2007/relationships/hdphoto" Target="../media/hdphoto6.wdp"/><Relationship Id="rId4" Type="http://schemas.openxmlformats.org/officeDocument/2006/relationships/image" Target="../media/image132.png"/><Relationship Id="rId5" Type="http://schemas.microsoft.com/office/2007/relationships/hdphoto" Target="../media/hdphoto72.wdp"/></Relationships>
</file>

<file path=ppt/slideLayouts/_rels/slideLayout1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Relationship Id="rId2" Type="http://schemas.openxmlformats.org/officeDocument/2006/relationships/image" Target="../media/image24.png"/><Relationship Id="rId3" Type="http://schemas.microsoft.com/office/2007/relationships/hdphoto" Target="../media/hdphoto13.wdp"/><Relationship Id="rId4" Type="http://schemas.openxmlformats.org/officeDocument/2006/relationships/image" Target="../media/image35.png"/><Relationship Id="rId5" Type="http://schemas.openxmlformats.org/officeDocument/2006/relationships/image" Target="../media/image4.svg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Relationship Id="rId2" Type="http://schemas.openxmlformats.org/officeDocument/2006/relationships/image" Target="../media/image53.png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Relationship Id="rId2" Type="http://schemas.openxmlformats.org/officeDocument/2006/relationships/image" Target="../media/image611.png"/></Relationships>
</file>

<file path=ppt/slideLayouts/_rels/slideLayout5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Relationship Id="rId2" Type="http://schemas.openxmlformats.org/officeDocument/2006/relationships/image" Target="../media/image78.png"/><Relationship Id="rId3" Type="http://schemas.microsoft.com/office/2007/relationships/hdphoto" Target="../media/hdphoto26.wdp"/><Relationship Id="rId4" Type="http://schemas.openxmlformats.org/officeDocument/2006/relationships/image" Target="../media/image810.png"/><Relationship Id="rId5" Type="http://schemas.microsoft.com/office/2007/relationships/hdphoto" Target="../media/hdphoto37.wdp"/><Relationship Id="rId6" Type="http://schemas.openxmlformats.org/officeDocument/2006/relationships/image" Target="../media/image99.png"/><Relationship Id="rId7" Type="http://schemas.microsoft.com/office/2007/relationships/hdphoto" Target="../media/hdphoto44.wdp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7B6D69E5-7A08-BC78-BCE3-11E38F6150D4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646113" y="2035175"/>
            <a:ext cx="10237787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87F92C-6129-374B-AC33-0BF37E93C1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F384D68-6CA3-DF1A-6774-1B19B01C18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A62BBD8-00B0-44DA-B91E-B280499F38AF}" type="datetime1">
              <a:rPr lang="en-US" smtClean="0"/>
              <a:t>2/29/2024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7567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E49D32-7E02-6995-B5F5-934D0B438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7100963" y="4592380"/>
            <a:ext cx="1794306" cy="1590706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4D218B9-452E-86CD-0D08-9F67028FE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978075" cy="200988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ACA99D-5B58-73F1-094E-AB921A7F6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8329409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6742629" cy="4675705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5E12CB0-2C35-CEF5-3F43-62E8FFE9FE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36103" y="305457"/>
            <a:ext cx="2847975" cy="6236208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0F4EEFE-BF6E-3C7A-54B6-7728A6E51F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15A696F-4F73-1678-9973-0EA3B62D88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69CF978F-742F-4396-8C45-8D7AF4520570}" type="datetime1">
              <a:rPr lang="en-US" smtClean="0"/>
              <a:t>2/29/2024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624043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4B29688-DF70-05FA-D6B7-761E114D045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6110" y="2149929"/>
            <a:ext cx="6199724" cy="4028622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2001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573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1145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6594AC0E-FD4A-515B-8B99-4BDDECAD7DCA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211786" y="2149929"/>
            <a:ext cx="3659414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36F2C45-AA33-6953-F362-70B8E58B9F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F346C-9289-DAC3-4D24-EDB5A64E4DBA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E0B7E05-FC20-44A1-B3B6-E1F90DDD67D7}" type="datetime1">
              <a:rPr lang="en-US" smtClean="0"/>
              <a:t>2/29/2024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073004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31BC32-6525-5D4C-65FB-434B14F17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62000"/>
            <a:ext cx="4410126" cy="53848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C6DDF47B-4AEC-7B71-4811-29DA888502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73042" y="3991221"/>
            <a:ext cx="2156632" cy="21971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19688A-41C9-E2A9-D0EB-D213ACE23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gradFill>
              <a:gsLst>
                <a:gs pos="0">
                  <a:schemeClr val="accent5"/>
                </a:gs>
                <a:gs pos="100000">
                  <a:schemeClr val="accent5">
                    <a:lumMod val="5000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9B9DA595-C83D-742C-5258-EA4215FD46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83731" y="876301"/>
            <a:ext cx="4949368" cy="337185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44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9F9E9671-EF9A-744A-ACDF-3AA17A32AE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83732" y="4095751"/>
            <a:ext cx="4949366" cy="1993900"/>
          </a:xfrm>
        </p:spPr>
        <p:txBody>
          <a:bodyPr lIns="0" anchor="ctr"/>
          <a:lstStyle>
            <a:lvl1pPr marL="0" indent="0" algn="l">
              <a:lnSpc>
                <a:spcPct val="150000"/>
              </a:lnSpc>
              <a:buNone/>
              <a:defRPr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A25345A-4332-7458-BF6E-B3EC1D4FC0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F39E534-D5FC-2E3E-1997-F7B8482B8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8965431-1331-1690-65D0-1537F7DDF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D09747B-A127-40CC-8C3A-7A7B8E925519}" type="datetime1">
              <a:rPr lang="en-US" smtClean="0"/>
              <a:t>2/29/2024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51205"/>
      </p:ext>
    </p:extLst>
  </p:cSld>
  <p:clrMapOvr>
    <a:masterClrMapping/>
  </p:clrMapOvr>
</p:sldLayout>
</file>

<file path=ppt/slideLayouts/slideLayout14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8AB64F2-0CD7-2BAB-A3C7-CCDEFB78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F8FA905-8C94-EAB7-38E5-5EC276ACB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B6289E3-65FA-EFC4-103C-783A6842AE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6F46445-B370-4073-A9E0-F381B9FBBD87}" type="datetime1">
              <a:rPr lang="en-US" smtClean="0"/>
              <a:t>2/29/2024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054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E0F137D-A107-4C30-1807-F4F7054E2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3352"/>
          <a:stretch/>
        </p:blipFill>
        <p:spPr>
          <a:xfrm>
            <a:off x="6634824" y="4335877"/>
            <a:ext cx="3617025" cy="2522123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E9B0889-CF84-D54E-684F-B32B7C32F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2950" t="24936"/>
          <a:stretch/>
        </p:blipFill>
        <p:spPr>
          <a:xfrm>
            <a:off x="0" y="0"/>
            <a:ext cx="6136802" cy="53125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54954" y="295729"/>
            <a:ext cx="9219857" cy="5212442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72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6AF80AB-FACE-F1B9-4849-8D42D0E99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B1614F1-AC58-23AB-10D3-AD1A2DB4E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BB60D03-E48F-E1A2-990A-3597EB2D6B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008C049B-BC0B-4B08-98F2-2F28A95589EF}" type="datetime1">
              <a:rPr lang="en-US" smtClean="0"/>
              <a:t>2/29/2024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0327" y="1063416"/>
            <a:ext cx="5393901" cy="1717884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80328" y="3048000"/>
            <a:ext cx="5415672" cy="2681600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sz="200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DD6F9074-1B4E-5E8C-9535-C9F3DBCB0E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688" y="1063415"/>
            <a:ext cx="3932462" cy="4666185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E6962B4-C5C1-2C06-CDBB-3A833613E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D0720ED-19EE-CA87-F4E1-BEB718D2D9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AABE175-2F64-B079-5725-D1B3F6E71D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8DF0A98-853B-482C-B32A-A0B2FBEDB08A}" type="datetime1">
              <a:rPr lang="en-US" smtClean="0"/>
              <a:t>2/29/2024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2B6A54-B30C-D556-D0DE-A74838C4B2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15070"/>
            <a:ext cx="9888569" cy="57429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898072"/>
            <a:ext cx="8825657" cy="4174584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487BC-BC8A-54BD-C419-2D05ED6AA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76BF7-B63F-0888-5F54-CD72867FB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6E76206-B91F-4CF6-9C9E-5D7AE9457F28}" type="datetime1">
              <a:rPr lang="en-US" smtClean="0"/>
              <a:t>2/29/2024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1D9EB9-82A1-C618-9290-18D7FE005A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3210" y="0"/>
            <a:ext cx="106855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255" y="854528"/>
            <a:ext cx="9309359" cy="1653180"/>
          </a:xfrm>
          <a:prstGeom prst="rect">
            <a:avLst/>
          </a:prstGeom>
        </p:spPr>
        <p:txBody>
          <a:bodyPr anchor="b"/>
          <a:lstStyle>
            <a:lvl1pPr algn="l"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48E7A19-538F-105E-346C-E5F13C4F28D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1513" y="2754313"/>
            <a:ext cx="8281987" cy="3704853"/>
          </a:xfrm>
        </p:spPr>
        <p:txBody>
          <a:bodyPr/>
          <a:lstStyle>
            <a:lvl1pPr marL="0" indent="0">
              <a:buClr>
                <a:schemeClr val="accent5"/>
              </a:buClr>
              <a:buFont typeface="Arial" panose="020B0604020202020204" pitchFamily="34" charset="0"/>
              <a:buNone/>
              <a:defRPr sz="1800">
                <a:latin typeface="+mn-lt"/>
              </a:defRPr>
            </a:lvl1pPr>
            <a:lvl2pPr marL="7429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 marL="12001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400">
                <a:latin typeface="+mn-lt"/>
              </a:defRPr>
            </a:lvl3pPr>
            <a:lvl4pPr marL="15430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4pPr>
            <a:lvl5pPr marL="20002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45F7BDA-B43D-4F75-1B2C-695379E05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25B1EB8-4F24-00EB-0B8F-08411FD49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C9AE200-BA9A-95A3-1949-71A16F89FC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EB87CC03-CB18-48B5-8067-881A2EE1B36F}" type="datetime1">
              <a:rPr lang="en-US" smtClean="0"/>
              <a:t>2/29/2024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466542"/>
      </p:ext>
    </p:extLst>
  </p:cSld>
  <p:clrMapOvr>
    <a:masterClrMapping/>
  </p:clrMapOvr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6">
            <a:extLst>
              <a:ext uri="{FF2B5EF4-FFF2-40B4-BE49-F238E27FC236}">
                <a16:creationId xmlns:a16="http://schemas.microsoft.com/office/drawing/2014/main" id="{D364E0E9-423E-A1E7-E8AF-3641993CD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67256" y="847398"/>
            <a:ext cx="2578130" cy="25908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FAC4E4-FABB-B671-BAE1-2B39A205F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76700" cy="3244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4D362D-3D74-9753-19E0-60569A7EA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61614" y="5267294"/>
            <a:ext cx="1794306" cy="15907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8825657" cy="4009239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6D8D262-64DE-D942-D418-1876799423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70F63B5-8303-CB73-3AF8-1FED6C8CB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D03B46-D230-4B37-BD92-6E2DBC47B36E}" type="datetime1">
              <a:rPr lang="en-US" smtClean="0"/>
              <a:t>2/29/2024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67183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256937"/>
            <a:ext cx="10225090" cy="1612934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46111" y="4370613"/>
            <a:ext cx="10225089" cy="2185829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226CAB0-904D-44A6-8A42-971A697FA4F2}" type="datetime1">
              <a:rPr lang="en-US" smtClean="0"/>
              <a:t>2/29/2024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04064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4922" y="1063415"/>
            <a:ext cx="5897391" cy="197161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56572C7-BE6B-5F13-DC52-EDC4CE8F41D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44525" y="3035029"/>
            <a:ext cx="5897563" cy="2759345"/>
          </a:xfrm>
        </p:spPr>
        <p:txBody>
          <a:bodyPr anchor="b"/>
          <a:lstStyle>
            <a:lvl1pPr marL="283464" indent="-283464"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600">
                <a:latin typeface="+mn-lt"/>
              </a:defRPr>
            </a:lvl2pPr>
            <a:lvl3pPr>
              <a:buClr>
                <a:schemeClr val="accent5"/>
              </a:buClr>
              <a:defRPr sz="1400">
                <a:latin typeface="+mn-lt"/>
              </a:defRPr>
            </a:lvl3pPr>
            <a:lvl4pPr>
              <a:buClr>
                <a:schemeClr val="accent5"/>
              </a:buClr>
              <a:defRPr sz="1200">
                <a:latin typeface="+mn-lt"/>
              </a:defRPr>
            </a:lvl4pPr>
            <a:lvl5pPr>
              <a:buClr>
                <a:schemeClr val="accent5"/>
              </a:buCl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34F55F0-22D4-40B0-49A9-AB4AF26B658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32625" y="1063625"/>
            <a:ext cx="3824288" cy="4730750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8699564-CACA-76F2-01D1-D84D99A683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18FAB-ACF2-EAE6-83C7-5D92BAE57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697C765-F4EE-7492-92E7-E22B8E9CCA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131D29BA-018B-4A78-950B-75527D399E98}" type="datetime1">
              <a:rPr lang="en-US" smtClean="0"/>
              <a:t>2/29/2024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149928"/>
            <a:ext cx="4926096" cy="4028585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945103" y="2149892"/>
            <a:ext cx="4926097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9DEC7E7-8658-4432-9E89-1548FF41691A}" type="datetime1">
              <a:rPr lang="en-US" smtClean="0"/>
              <a:t>2/29/2024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511973"/>
      </p:ext>
    </p:extLst>
  </p:cSld>
  <p:clrMapOvr>
    <a:masterClrMapping/>
  </p:clrMapOvr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6F53C0-C8E9-17B4-1C4C-1AD5D52877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112" y="2035175"/>
            <a:ext cx="3120346" cy="4213225"/>
          </a:xfrm>
        </p:spPr>
        <p:txBody>
          <a:bodyPr/>
          <a:lstStyle>
            <a:lvl1pPr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800">
                <a:latin typeface="+mn-lt"/>
              </a:defRPr>
            </a:lvl2pPr>
            <a:lvl3pPr>
              <a:buClr>
                <a:schemeClr val="accent5"/>
              </a:buClr>
              <a:defRPr sz="1800">
                <a:latin typeface="+mn-lt"/>
              </a:defRPr>
            </a:lvl3pPr>
            <a:lvl4pPr>
              <a:buClr>
                <a:schemeClr val="accent5"/>
              </a:buClr>
              <a:defRPr sz="1800">
                <a:latin typeface="+mn-lt"/>
              </a:defRPr>
            </a:lvl4pPr>
            <a:lvl5pPr>
              <a:buClr>
                <a:schemeClr val="accent5"/>
              </a:buClr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8203FD85-4B08-E583-F5AA-2C363470F493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3967163" y="2035175"/>
            <a:ext cx="6926262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305BA-BC81-56ED-E20B-2D5D41E695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9852A62-9FCC-F35D-576B-3A9CF7D90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A407B6D-4EF2-46B1-90CE-F72E9577ACD9}" type="datetime1">
              <a:rPr lang="en-US" smtClean="0"/>
              <a:t>2/29/2024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653736"/>
      </p:ext>
    </p:extLst>
  </p:cSld>
  <p:clrMapOvr>
    <a:masterClrMapping/>
  </p:clrMapOvr>
</p:sldLayout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412.xml"/><Relationship Id="rId5" Type="http://schemas.openxmlformats.org/officeDocument/2006/relationships/slideLayout" Target="../slideLayouts/slideLayout510.xml"/><Relationship Id="rId6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1.xml"/><Relationship Id="rId8" Type="http://schemas.openxmlformats.org/officeDocument/2006/relationships/slideLayout" Target="../slideLayouts/slideLayout82.xml"/><Relationship Id="rId9" Type="http://schemas.openxmlformats.org/officeDocument/2006/relationships/slideLayout" Target="../slideLayouts/slideLayout913.xml"/><Relationship Id="rId10" Type="http://schemas.openxmlformats.org/officeDocument/2006/relationships/slideLayout" Target="../slideLayouts/slideLayout1011.xml"/><Relationship Id="rId11" Type="http://schemas.openxmlformats.org/officeDocument/2006/relationships/slideLayout" Target="../slideLayouts/slideLayout119.xml"/><Relationship Id="rId12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3.xml"/><Relationship Id="rId14" Type="http://schemas.openxmlformats.org/officeDocument/2006/relationships/slideLayout" Target="../slideLayouts/slideLayout1414.xml"/><Relationship Id="rId15" Type="http://schemas.openxmlformats.org/officeDocument/2006/relationships/theme" Target="../theme/theme12.xml"/></Relationships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84FD26-B27E-89C1-EC74-7F337279C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F38330-42A6-CBDC-49D5-6651820A4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D80194AA-3CF1-8747-1BCF-A8D4F49AF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32CF485-28BA-4659-B624-AA1C49B2E30F}" type="datetime1">
              <a:rPr lang="en-US" smtClean="0"/>
              <a:t>2/29/2024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1" r:id="rId3"/>
    <p:sldLayoutId id="2147483680" r:id="rId4"/>
    <p:sldLayoutId id="2147483679" r:id="rId5"/>
    <p:sldLayoutId id="2147483677" r:id="rId6"/>
    <p:sldLayoutId id="2147483668" r:id="rId7"/>
    <p:sldLayoutId id="2147483686" r:id="rId8"/>
    <p:sldLayoutId id="2147483678" r:id="rId9"/>
    <p:sldLayoutId id="2147483671" r:id="rId10"/>
    <p:sldLayoutId id="2147483681" r:id="rId11"/>
    <p:sldLayoutId id="2147483682" r:id="rId12"/>
    <p:sldLayoutId id="2147483674" r:id="rId13"/>
    <p:sldLayoutId id="2147483684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20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_rels/theme12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jpeg"/></Relationships>
</file>

<file path=ppt/theme/theme12.xml><?xml version="1.0" encoding="utf-8"?>
<a:theme xmlns:a="http://schemas.openxmlformats.org/drawingml/2006/main" name="Ion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68">
      <a:majorFont>
        <a:latin typeface="Biome"/>
        <a:ea typeface=""/>
        <a:cs typeface=""/>
      </a:majorFont>
      <a:minorFont>
        <a:latin typeface="Century Gothic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148557_Win32_SL_V13" id="{568E52B1-822A-41EB-BE6D-702A4C4585E5}" vid="{557526E6-88EA-4959-A9E8-5DE4B22F20CE}"/>
    </a:ext>
  </a:extLst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2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3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1.xml><?xml version="1.0" encoding="utf-8"?>
<ds:datastoreItem xmlns:ds="http://schemas.openxmlformats.org/officeDocument/2006/customXml" ds:itemID="{96C8CCD9-F6FE-4B38-9404-AB5214214621}"/>
</file>

<file path=customXml/itemProps23.xml><?xml version="1.0" encoding="utf-8"?>
<ds:datastoreItem xmlns:ds="http://schemas.openxmlformats.org/officeDocument/2006/customXml" ds:itemID="{CC1865C7-9EE7-4714-A46D-39557B785CD6}"/>
</file>

<file path=customXml/itemProps32.xml><?xml version="1.0" encoding="utf-8"?>
<ds:datastoreItem xmlns:ds="http://schemas.openxmlformats.org/officeDocument/2006/customXml" ds:itemID="{57B9EABA-A22D-431D-A3B4-13E54F6F2FC2}"/>
</file>

<file path=docMetadata/LabelInfo.xml><?xml version="1.0" encoding="utf-8"?>
<clbl:labelList xmlns:clbl="http://schemas.microsoft.com/office/2020/mipLabelMetadata"/>
</file>

<file path=docProps/app.xml><?xml version="1.0" encoding="utf-8"?>
<ap:Properties xmlns:vt="http://schemas.openxmlformats.org/officeDocument/2006/docPropsVTypes" xmlns:ap="http://schemas.openxmlformats.org/officeDocument/2006/extended-properties">
  <ap:Template/>
  <ap:TotalTime>3</ap:TotalTime>
  <ap:Words>394</ap:Words>
  <ap:Application>Microsoft Office PowerPoint</ap:Application>
  <ap:PresentationFormat>Widescreen</ap:PresentationFormat>
  <ap:Paragraphs>119</ap:Paragraphs>
  <ap:Slides>13</ap:Slides>
  <ap:Notes>12</ap:Notes>
  <ap:HiddenSlides>0</ap:HiddenSlides>
  <ap:MMClips>0</ap:MMClips>
  <ap:ScaleCrop>false</ap:ScaleCrop>
  <ap:HeadingPairs>
    <vt:vector baseType="variant" size="6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ap:HeadingPairs>
  <ap:TitlesOfParts>
    <vt:vector baseType="lpstr" size="20">
      <vt:lpstr>Aptos</vt:lpstr>
      <vt:lpstr>Arial</vt:lpstr>
      <vt:lpstr>Biome</vt:lpstr>
      <vt:lpstr>Calibri</vt:lpstr>
      <vt:lpstr>Century Gothic</vt:lpstr>
      <vt:lpstr>Wingdings 3</vt:lpstr>
      <vt:lpstr>Ion</vt:lpstr>
      <vt:lpstr>Quarterly Review</vt:lpstr>
      <vt:lpstr>Agenda </vt:lpstr>
      <vt:lpstr>Strategies for growth</vt:lpstr>
      <vt:lpstr>Current market analysis</vt:lpstr>
      <vt:lpstr>Market expansion</vt:lpstr>
      <vt:lpstr>Product launch</vt:lpstr>
      <vt:lpstr>Marketing strategies</vt:lpstr>
      <vt:lpstr>Financial overview</vt:lpstr>
      <vt:lpstr>Quarterly targets</vt:lpstr>
      <vt:lpstr>Financial snapshot</vt:lpstr>
      <vt:lpstr>Innovative solutions</vt:lpstr>
      <vt:lpstr>Future initiatives</vt:lpstr>
      <vt:lpstr>Thank you</vt:lpstr>
    </vt:vector>
  </ap:TitlesOfParts>
  <ap:Company/>
  <ap:LinksUpToDate>false</ap:LinksUpToDate>
  <ap:SharedDoc>false</ap:SharedDoc>
  <ap:HyperlinksChanged>false</ap:HyperlinksChanged>
  <ap:AppVersion>16.0000</ap:AppVersion>
</ap: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QUARTERLY​ REVIEW</dc:title>
  <dcterms:created xsi:type="dcterms:W3CDTF">2024-01-28T19:44:07Z</dcterms:created>
  <dcterms:modified xsi:type="dcterms:W3CDTF">2024-02-29T14:33:56Z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